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3" r:id="rId36"/>
    <p:sldId id="32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56" d="100"/>
          <a:sy n="56" d="100"/>
        </p:scale>
        <p:origin x="1038" y="25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06.3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1,'40'3,"0"2,0 2,0 1,69 25,-71-20,-18-5,1-2,0 0,1-1,-1-1,23 1,9-1,-1 1,1 3,100 29,224 66,-333-89,-21-7,0 0,1-1,0-1,-1-2,29 2,6-1,0 2,95 24,-57-10,31 7,-64-12,2-2,121 7,124-22,-281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0.16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0 261,'182'2,"266"-10,-263-22,-124 17,96-6,83-2,-124 10,13-6,-62 8,84-2,-111 8,0-1,0-3,-1-1,59-20,-53 14,1 2,86-11,91 21,-154 5,1-4,98-13,-130 9,1 1,0 3,57 4,119 23,40 2,-52-7,-169-16,119 6,-111-11,0 3,0 1,49 12,-44-3,1-3,0-2,74 4,-96-10,0 1,32 8,41 5,-77-13,1 1,0 0,-1 2,30 12,7 1,-31-11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2.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0,'23'3,"0"0,0 2,0 0,-1 1,1 2,-2 0,34 18,38 14,-48-28,0-2,0-1,1-3,52 1,98 15,142 58,-250-58,-28-9,1-3,105 5,127-17,-107-1,-35 6,167-7,-296 1,-1-2,1 0,34-13,37-10,-56 22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3.5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2673 134,'-28'-2,"2"-1,-1-2,0 0,-40-15,-27-6,-21-1,66 14,-1 2,0 2,-77-3,43 15,-155 27,-18 2,65-27,-57 4,-70 33,183-21,-173 6,294-26,0 1,1 1,-1 0,0 0,1 2,-24 10,-37 10,49-19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3:59:15.7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1829 272 0,'-1829'-272'0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2.5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1,0-1,1 0,-1 0,1 1,-1-1,1 0,-1 0,1 0,0 0,0 0,1 1,13 12,-1-3,1-1,23 12,8 5,-34-20,0-1,1 0,0-1,0-1,27 6,-4 0,-5-2,-1-1,1-2,0-1,63 1,-89-6,11 1,-1 0,0 0,1 1,-1 1,20 5,39 10,-5-1,-45-10,0-2,34 2,-13-1,29 1,317-6,-182 0,-205 0,0 0,-1-1,1 1,0-1,-1 1,6-3,-7 2,0 1,-1-1,1 0,-1 0,1 0,-1 0,0 0,1-1,-1 1,0 0,0-1,0 1,0 0,0-1,1-2,3-8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8.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1 260,'223'0,"-203"-1,-1-1,28-6,-8 1,-4-1,-22 5,28-3,84-5,12 0,-69 0,9-2,109-8,66-5,-91 0,-67 9,-49 12,0 3,58 3,-38 0,639 0,-373-2,-291-1,53-9,-4 0,-46 8,107-6,-124 7,47-7,6-2,-66 9,1 0,20-6,-20 4,-1 1,21-2,134 3,-87 4,1143-2,-1096 6,-10 0,34-6,-139 0,0 2,1 0,16 4,2 1,111 9,1-14,-128-2,0 2,29 6,1 0,38 9,-22-3,-29-9,44 0,34-5,-41-1,-47 1,-3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1:30:17.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 0,'4944'0'0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1.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82.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3/10/2025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3/10/2025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8.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40.png"/><Relationship Id="rId10" Type="http://schemas.openxmlformats.org/officeDocument/2006/relationships/customXml" Target="../ink/ink36.xml"/><Relationship Id="rId4" Type="http://schemas.openxmlformats.org/officeDocument/2006/relationships/image" Target="../media/image39.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44.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7.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8.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6.png"/><Relationship Id="rId9" Type="http://schemas.openxmlformats.org/officeDocument/2006/relationships/customXml" Target="../ink/ink50.xml"/><Relationship Id="rId14" Type="http://schemas.openxmlformats.org/officeDocument/2006/relationships/image" Target="../media/image57.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75.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7.png"/><Relationship Id="rId10" Type="http://schemas.openxmlformats.org/officeDocument/2006/relationships/customXml" Target="../ink/ink64.xml"/><Relationship Id="rId4" Type="http://schemas.openxmlformats.org/officeDocument/2006/relationships/image" Target="../media/image76.png"/><Relationship Id="rId9" Type="http://schemas.openxmlformats.org/officeDocument/2006/relationships/image" Target="../media/image730.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87.png"/><Relationship Id="rId9" Type="http://schemas.openxmlformats.org/officeDocument/2006/relationships/customXml" Target="../ink/ink7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11" Type="http://schemas.openxmlformats.org/officeDocument/2006/relationships/customXml" Target="../ink/ink9.xml"/><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image" Target="../media/image16.png"/><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8" Type="http://schemas.openxmlformats.org/officeDocument/2006/relationships/customXml" Target="../ink/ink87.xml"/><Relationship Id="rId13" Type="http://schemas.openxmlformats.org/officeDocument/2006/relationships/customXml" Target="../ink/ink89.xm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18.png"/><Relationship Id="rId2" Type="http://schemas.openxmlformats.org/officeDocument/2006/relationships/image" Target="../media/image112.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5.png"/><Relationship Id="rId15" Type="http://schemas.openxmlformats.org/officeDocument/2006/relationships/customXml" Target="../ink/ink90.xml"/><Relationship Id="rId10" Type="http://schemas.openxmlformats.org/officeDocument/2006/relationships/customXml" Target="../ink/ink88.xml"/><Relationship Id="rId4" Type="http://schemas.openxmlformats.org/officeDocument/2006/relationships/image" Target="../media/image114.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6.png"/><Relationship Id="rId12"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1.png"/><Relationship Id="rId5" Type="http://schemas.openxmlformats.org/officeDocument/2006/relationships/image" Target="../media/image123.png"/><Relationship Id="rId15" Type="http://schemas.openxmlformats.org/officeDocument/2006/relationships/image" Target="../media/image138.png"/><Relationship Id="rId10" Type="http://schemas.openxmlformats.org/officeDocument/2006/relationships/image" Target="../media/image129.png"/><Relationship Id="rId4" Type="http://schemas.openxmlformats.org/officeDocument/2006/relationships/image" Target="../media/image122.png"/><Relationship Id="rId9" Type="http://schemas.openxmlformats.org/officeDocument/2006/relationships/image" Target="../media/image128.png"/><Relationship Id="rId14" Type="http://schemas.openxmlformats.org/officeDocument/2006/relationships/image" Target="../media/image137.png"/></Relationships>
</file>

<file path=ppt/slides/_rels/slide3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customXml" Target="../ink/ink91.xml"/><Relationship Id="rId7" Type="http://schemas.openxmlformats.org/officeDocument/2006/relationships/customXml" Target="../ink/ink93.xml"/><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customXml" Target="../ink/ink92.xml"/><Relationship Id="rId4" Type="http://schemas.openxmlformats.org/officeDocument/2006/relationships/image" Target="../media/image141.png"/></Relationships>
</file>

<file path=ppt/slides/_rels/slide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2.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34.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35.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7.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36.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469181" y="209338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a:latin typeface="Calibri Light (Headings)"/>
                <a:ea typeface="+mn-ea"/>
                <a:cs typeface="+mn-cs"/>
              </a:rPr>
              <a:t>Importing Data into Database</a:t>
            </a: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692" y="1445351"/>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128" y="2768390"/>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6445578" cy="1866901"/>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6C7DCF61-7C3B-6434-E4E9-27BB5EA3E8B7}"/>
                  </a:ext>
                </a:extLst>
              </p14:cNvPr>
              <p14:cNvContentPartPr/>
              <p14:nvPr/>
            </p14:nvContentPartPr>
            <p14:xfrm>
              <a:off x="3803712" y="4035072"/>
              <a:ext cx="901080" cy="159480"/>
            </p14:xfrm>
          </p:contentPart>
        </mc:Choice>
        <mc:Fallback xmlns="">
          <p:pic>
            <p:nvPicPr>
              <p:cNvPr id="2" name="Ink 1">
                <a:extLst>
                  <a:ext uri="{FF2B5EF4-FFF2-40B4-BE49-F238E27FC236}">
                    <a16:creationId xmlns:a16="http://schemas.microsoft.com/office/drawing/2014/main" id="{6C7DCF61-7C3B-6434-E4E9-27BB5EA3E8B7}"/>
                  </a:ext>
                </a:extLst>
              </p:cNvPr>
              <p:cNvPicPr/>
              <p:nvPr/>
            </p:nvPicPr>
            <p:blipFill>
              <a:blip r:embed="rId13"/>
              <a:stretch>
                <a:fillRect/>
              </a:stretch>
            </p:blipFill>
            <p:spPr>
              <a:xfrm>
                <a:off x="3768072" y="3963432"/>
                <a:ext cx="972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DDC89B7-9480-488C-BC1B-30E263E00C99}"/>
                  </a:ext>
                </a:extLst>
              </p14:cNvPr>
              <p14:cNvContentPartPr/>
              <p14:nvPr/>
            </p14:nvContentPartPr>
            <p14:xfrm>
              <a:off x="4010712" y="3953712"/>
              <a:ext cx="1705680" cy="95040"/>
            </p14:xfrm>
          </p:contentPart>
        </mc:Choice>
        <mc:Fallback xmlns="">
          <p:pic>
            <p:nvPicPr>
              <p:cNvPr id="9" name="Ink 8">
                <a:extLst>
                  <a:ext uri="{FF2B5EF4-FFF2-40B4-BE49-F238E27FC236}">
                    <a16:creationId xmlns:a16="http://schemas.microsoft.com/office/drawing/2014/main" id="{CDDC89B7-9480-488C-BC1B-30E263E00C99}"/>
                  </a:ext>
                </a:extLst>
              </p:cNvPr>
              <p:cNvPicPr/>
              <p:nvPr/>
            </p:nvPicPr>
            <p:blipFill>
              <a:blip r:embed="rId15"/>
              <a:stretch>
                <a:fillRect/>
              </a:stretch>
            </p:blipFill>
            <p:spPr>
              <a:xfrm>
                <a:off x="3974712" y="3882072"/>
                <a:ext cx="17773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DEA3EEE-9BFA-4C30-DB48-CF326C4C839A}"/>
                  </a:ext>
                </a:extLst>
              </p14:cNvPr>
              <p14:cNvContentPartPr/>
              <p14:nvPr/>
            </p14:nvContentPartPr>
            <p14:xfrm>
              <a:off x="4718112" y="4047672"/>
              <a:ext cx="969480" cy="111600"/>
            </p14:xfrm>
          </p:contentPart>
        </mc:Choice>
        <mc:Fallback xmlns="">
          <p:pic>
            <p:nvPicPr>
              <p:cNvPr id="11" name="Ink 10">
                <a:extLst>
                  <a:ext uri="{FF2B5EF4-FFF2-40B4-BE49-F238E27FC236}">
                    <a16:creationId xmlns:a16="http://schemas.microsoft.com/office/drawing/2014/main" id="{3DEA3EEE-9BFA-4C30-DB48-CF326C4C839A}"/>
                  </a:ext>
                </a:extLst>
              </p:cNvPr>
              <p:cNvPicPr/>
              <p:nvPr/>
            </p:nvPicPr>
            <p:blipFill>
              <a:blip r:embed="rId17"/>
              <a:stretch>
                <a:fillRect/>
              </a:stretch>
            </p:blipFill>
            <p:spPr>
              <a:xfrm>
                <a:off x="4682112" y="3975672"/>
                <a:ext cx="1041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BB74672-7B2B-75F8-AB9A-8D0726C4ABDF}"/>
                  </a:ext>
                </a:extLst>
              </p14:cNvPr>
              <p14:cNvContentPartPr/>
              <p14:nvPr/>
            </p14:nvContentPartPr>
            <p14:xfrm>
              <a:off x="4597512" y="4023912"/>
              <a:ext cx="962280" cy="83880"/>
            </p14:xfrm>
          </p:contentPart>
        </mc:Choice>
        <mc:Fallback xmlns="">
          <p:pic>
            <p:nvPicPr>
              <p:cNvPr id="12" name="Ink 11">
                <a:extLst>
                  <a:ext uri="{FF2B5EF4-FFF2-40B4-BE49-F238E27FC236}">
                    <a16:creationId xmlns:a16="http://schemas.microsoft.com/office/drawing/2014/main" id="{EBB74672-7B2B-75F8-AB9A-8D0726C4ABDF}"/>
                  </a:ext>
                </a:extLst>
              </p:cNvPr>
              <p:cNvPicPr/>
              <p:nvPr/>
            </p:nvPicPr>
            <p:blipFill>
              <a:blip r:embed="rId19"/>
              <a:stretch>
                <a:fillRect/>
              </a:stretch>
            </p:blipFill>
            <p:spPr>
              <a:xfrm>
                <a:off x="4561872" y="3952272"/>
                <a:ext cx="1033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5F80C5B-2FC4-0A02-F669-DEAD9AF6D40B}"/>
                  </a:ext>
                </a:extLst>
              </p14:cNvPr>
              <p14:cNvContentPartPr/>
              <p14:nvPr/>
            </p14:nvContentPartPr>
            <p14:xfrm>
              <a:off x="3949872" y="3949752"/>
              <a:ext cx="658800" cy="98280"/>
            </p14:xfrm>
          </p:contentPart>
        </mc:Choice>
        <mc:Fallback xmlns="">
          <p:pic>
            <p:nvPicPr>
              <p:cNvPr id="14" name="Ink 13">
                <a:extLst>
                  <a:ext uri="{FF2B5EF4-FFF2-40B4-BE49-F238E27FC236}">
                    <a16:creationId xmlns:a16="http://schemas.microsoft.com/office/drawing/2014/main" id="{35F80C5B-2FC4-0A02-F669-DEAD9AF6D40B}"/>
                  </a:ext>
                </a:extLst>
              </p:cNvPr>
              <p:cNvPicPr/>
              <p:nvPr/>
            </p:nvPicPr>
            <p:blipFill>
              <a:blip r:embed="rId21"/>
              <a:stretch>
                <a:fillRect/>
              </a:stretch>
            </p:blipFill>
            <p:spPr>
              <a:xfrm>
                <a:off x="3913872" y="3877752"/>
                <a:ext cx="730440" cy="24192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294031"/>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62153"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54329"/>
            <a:ext cx="7964424" cy="1214163"/>
          </a:xfrm>
        </p:spPr>
        <p:txBody>
          <a:bodyPr>
            <a:normAutofit/>
          </a:bodyPr>
          <a:lstStyle/>
          <a:p>
            <a:r>
              <a:rPr lang="en-US" sz="2000" dirty="0"/>
              <a:t>“</a:t>
            </a:r>
            <a:r>
              <a:rPr lang="en-US" sz="2000" b="0" i="0" dirty="0">
                <a:solidFill>
                  <a:srgbClr val="000000"/>
                </a:solidFill>
                <a:effectLst/>
                <a:latin typeface="Gotham"/>
              </a:rPr>
              <a:t>An </a:t>
            </a:r>
            <a:r>
              <a:rPr lang="en-US" sz="2000" b="0" i="0" dirty="0" err="1">
                <a:solidFill>
                  <a:srgbClr val="000000"/>
                </a:solidFill>
                <a:effectLst/>
                <a:latin typeface="Gotham"/>
              </a:rPr>
              <a:t>iBuyer</a:t>
            </a:r>
            <a:r>
              <a:rPr lang="en-US" sz="2000" b="0" i="0" dirty="0">
                <a:solidFill>
                  <a:srgbClr val="000000"/>
                </a:solidFill>
                <a:effectLst/>
                <a:latin typeface="Gotham"/>
              </a:rPr>
              <a:t>, or "instant buyer," is a real estate company that uses algorithms and technology to buy and resell homes quickly. When selling a home to an </a:t>
            </a:r>
            <a:r>
              <a:rPr lang="en-US" sz="2000" b="0" i="0" dirty="0" err="1">
                <a:solidFill>
                  <a:srgbClr val="000000"/>
                </a:solidFill>
                <a:effectLst/>
                <a:latin typeface="Gotham"/>
              </a:rPr>
              <a:t>iBuyer</a:t>
            </a:r>
            <a:r>
              <a:rPr lang="en-US" sz="2000" b="0" i="0" dirty="0">
                <a:solidFill>
                  <a:srgbClr val="000000"/>
                </a:solidFill>
                <a:effectLst/>
                <a:latin typeface="Gotham"/>
              </a:rPr>
              <a:t>, you may get a cash offer in as little as 24 hours.</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 y="1158339"/>
            <a:ext cx="2041092" cy="1325563"/>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893" y="1188066"/>
            <a:ext cx="2703658" cy="1295836"/>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692" y="2559794"/>
            <a:ext cx="1815027" cy="1090850"/>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893" y="2463755"/>
            <a:ext cx="2103498" cy="1325562"/>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5819050" y="1345865"/>
            <a:ext cx="1704975" cy="37147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5817213" y="772599"/>
            <a:ext cx="2705100" cy="552450"/>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p:pic>
        <p:nvPicPr>
          <p:cNvPr id="9" name="Picture 8">
            <a:extLst>
              <a:ext uri="{FF2B5EF4-FFF2-40B4-BE49-F238E27FC236}">
                <a16:creationId xmlns:a16="http://schemas.microsoft.com/office/drawing/2014/main" id="{F186BCF2-69C4-B1D5-49B3-36E2AA290CE4}"/>
              </a:ext>
            </a:extLst>
          </p:cNvPr>
          <p:cNvPicPr>
            <a:picLocks noChangeAspect="1"/>
          </p:cNvPicPr>
          <p:nvPr/>
        </p:nvPicPr>
        <p:blipFill>
          <a:blip r:embed="rId10"/>
          <a:stretch>
            <a:fillRect/>
          </a:stretch>
        </p:blipFill>
        <p:spPr>
          <a:xfrm>
            <a:off x="13797" y="3789317"/>
            <a:ext cx="7254240" cy="2075783"/>
          </a:xfrm>
          <a:prstGeom prst="rect">
            <a:avLst/>
          </a:prstGeom>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29920" y="3020878"/>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pic>
        <p:nvPicPr>
          <p:cNvPr id="7" name="Picture 6">
            <a:extLst>
              <a:ext uri="{FF2B5EF4-FFF2-40B4-BE49-F238E27FC236}">
                <a16:creationId xmlns:a16="http://schemas.microsoft.com/office/drawing/2014/main" id="{BB65A307-8AAE-6BEB-4F90-0AD01460B929}"/>
              </a:ext>
            </a:extLst>
          </p:cNvPr>
          <p:cNvPicPr>
            <a:picLocks noChangeAspect="1"/>
          </p:cNvPicPr>
          <p:nvPr/>
        </p:nvPicPr>
        <p:blipFill>
          <a:blip r:embed="rId5"/>
          <a:stretch>
            <a:fillRect/>
          </a:stretch>
        </p:blipFill>
        <p:spPr>
          <a:xfrm>
            <a:off x="151053" y="1084021"/>
            <a:ext cx="2556510" cy="1926800"/>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6"/>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7"/>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032066" cy="1200329"/>
          </a:xfrm>
          <a:prstGeom prst="rect">
            <a:avLst/>
          </a:prstGeom>
          <a:noFill/>
        </p:spPr>
        <p:txBody>
          <a:bodyPr wrap="square" rtlCol="0">
            <a:spAutoFit/>
          </a:bodyPr>
          <a:lstStyle/>
          <a:p>
            <a:r>
              <a:rPr lang="en-US"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7B411D2-EE9C-4C9F-A462-88B4A36CB37F}"/>
                  </a:ext>
                </a:extLst>
              </p14:cNvPr>
              <p14:cNvContentPartPr/>
              <p14:nvPr/>
            </p14:nvContentPartPr>
            <p14:xfrm>
              <a:off x="10524093" y="2658340"/>
              <a:ext cx="589320" cy="89280"/>
            </p14:xfrm>
          </p:contentPart>
        </mc:Choice>
        <mc:Fallback xmlns="">
          <p:pic>
            <p:nvPicPr>
              <p:cNvPr id="6" name="Ink 5">
                <a:extLst>
                  <a:ext uri="{FF2B5EF4-FFF2-40B4-BE49-F238E27FC236}">
                    <a16:creationId xmlns:a16="http://schemas.microsoft.com/office/drawing/2014/main" id="{47B411D2-EE9C-4C9F-A462-88B4A36CB37F}"/>
                  </a:ext>
                </a:extLst>
              </p:cNvPr>
              <p:cNvPicPr/>
              <p:nvPr/>
            </p:nvPicPr>
            <p:blipFill>
              <a:blip r:embed="rId4"/>
              <a:stretch>
                <a:fillRect/>
              </a:stretch>
            </p:blipFill>
            <p:spPr>
              <a:xfrm>
                <a:off x="10470093" y="2550700"/>
                <a:ext cx="696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D05E9A-5E65-7D0F-D7AB-B6E13E502451}"/>
                  </a:ext>
                </a:extLst>
              </p14:cNvPr>
              <p14:cNvContentPartPr/>
              <p14:nvPr/>
            </p14:nvContentPartPr>
            <p14:xfrm>
              <a:off x="401973" y="2886580"/>
              <a:ext cx="2307240" cy="93960"/>
            </p14:xfrm>
          </p:contentPart>
        </mc:Choice>
        <mc:Fallback xmlns="">
          <p:pic>
            <p:nvPicPr>
              <p:cNvPr id="7" name="Ink 6">
                <a:extLst>
                  <a:ext uri="{FF2B5EF4-FFF2-40B4-BE49-F238E27FC236}">
                    <a16:creationId xmlns:a16="http://schemas.microsoft.com/office/drawing/2014/main" id="{B2D05E9A-5E65-7D0F-D7AB-B6E13E502451}"/>
                  </a:ext>
                </a:extLst>
              </p:cNvPr>
              <p:cNvPicPr/>
              <p:nvPr/>
            </p:nvPicPr>
            <p:blipFill>
              <a:blip r:embed="rId6"/>
              <a:stretch>
                <a:fillRect/>
              </a:stretch>
            </p:blipFill>
            <p:spPr>
              <a:xfrm>
                <a:off x="348333" y="2778580"/>
                <a:ext cx="2414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60DF0CB-49D9-D30C-C35F-FA830B2FC625}"/>
                  </a:ext>
                </a:extLst>
              </p14:cNvPr>
              <p14:cNvContentPartPr/>
              <p14:nvPr/>
            </p14:nvContentPartPr>
            <p14:xfrm>
              <a:off x="427533" y="3492100"/>
              <a:ext cx="1780200" cy="720"/>
            </p14:xfrm>
          </p:contentPart>
        </mc:Choice>
        <mc:Fallback xmlns="">
          <p:pic>
            <p:nvPicPr>
              <p:cNvPr id="9" name="Ink 8">
                <a:extLst>
                  <a:ext uri="{FF2B5EF4-FFF2-40B4-BE49-F238E27FC236}">
                    <a16:creationId xmlns:a16="http://schemas.microsoft.com/office/drawing/2014/main" id="{560DF0CB-49D9-D30C-C35F-FA830B2FC625}"/>
                  </a:ext>
                </a:extLst>
              </p:cNvPr>
              <p:cNvPicPr/>
              <p:nvPr/>
            </p:nvPicPr>
            <p:blipFill>
              <a:blip r:embed="rId8"/>
              <a:stretch>
                <a:fillRect/>
              </a:stretch>
            </p:blipFill>
            <p:spPr>
              <a:xfrm>
                <a:off x="373533" y="3276100"/>
                <a:ext cx="1887840" cy="43200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DD63C-9F57-AC67-A5B4-6F14D2693586}"/>
              </a:ext>
            </a:extLst>
          </p:cNvPr>
          <p:cNvPicPr>
            <a:picLocks noChangeAspect="1"/>
          </p:cNvPicPr>
          <p:nvPr/>
        </p:nvPicPr>
        <p:blipFill>
          <a:blip r:embed="rId2"/>
          <a:srcRect l="16703" r="21298" b="2"/>
          <a:stretch/>
        </p:blipFill>
        <p:spPr>
          <a:xfrm>
            <a:off x="20" y="10"/>
            <a:ext cx="6095980" cy="6857990"/>
          </a:xfrm>
          <a:prstGeom prst="rect">
            <a:avLst/>
          </a:prstGeom>
        </p:spPr>
      </p:pic>
      <p:sp>
        <p:nvSpPr>
          <p:cNvPr id="2" name="TextBox 1">
            <a:extLst>
              <a:ext uri="{FF2B5EF4-FFF2-40B4-BE49-F238E27FC236}">
                <a16:creationId xmlns:a16="http://schemas.microsoft.com/office/drawing/2014/main" id="{9F276F70-0177-8049-9B27-7932DA422D6B}"/>
              </a:ext>
            </a:extLst>
          </p:cNvPr>
          <p:cNvSpPr txBox="1"/>
          <p:nvPr/>
        </p:nvSpPr>
        <p:spPr>
          <a:xfrm>
            <a:off x="8232599" y="702392"/>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r>
              <a:rPr lang="en-US" sz="1600" dirty="0"/>
              <a:t>https://github.com/RusUsf/FDOR_Data_and_Models</a:t>
            </a:r>
          </a:p>
          <a:p>
            <a:endParaRPr lang="en-US" sz="1600" dirty="0"/>
          </a:p>
          <a:p>
            <a:r>
              <a:rPr lang="en-US" sz="1600" dirty="0"/>
              <a:t>Data Source Descriptions</a:t>
            </a:r>
          </a:p>
          <a:p>
            <a:r>
              <a:rPr lang="en-US" sz="1600" dirty="0"/>
              <a:t>Data</a:t>
            </a:r>
          </a:p>
          <a:p>
            <a:r>
              <a:rPr lang="en-US" sz="1600" dirty="0" err="1"/>
              <a:t>Jupyter</a:t>
            </a:r>
            <a:r>
              <a:rPr lang="en-US" sz="1600" dirty="0"/>
              <a:t> Notebooks with Python and R Code </a:t>
            </a:r>
          </a:p>
          <a:p>
            <a:r>
              <a:rPr lang="en-US" sz="1600" dirty="0"/>
              <a:t>Power Point Slides</a:t>
            </a:r>
          </a:p>
        </p:txBody>
      </p:sp>
    </p:spTree>
    <p:extLst>
      <p:ext uri="{BB962C8B-B14F-4D97-AF65-F5344CB8AC3E}">
        <p14:creationId xmlns:p14="http://schemas.microsoft.com/office/powerpoint/2010/main" val="7431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0D44E4B-0578-1A32-FFBE-B762220889AB}"/>
              </a:ext>
            </a:extLst>
          </p:cNvPr>
          <p:cNvPicPr>
            <a:picLocks noChangeAspect="1"/>
          </p:cNvPicPr>
          <p:nvPr/>
        </p:nvPicPr>
        <p:blipFill>
          <a:blip r:embed="rId3"/>
          <a:stretch>
            <a:fillRect/>
          </a:stretch>
        </p:blipFill>
        <p:spPr>
          <a:xfrm>
            <a:off x="1311102" y="637787"/>
            <a:ext cx="948266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4"/>
          <a:stretch>
            <a:fillRect/>
          </a:stretch>
        </p:blipFill>
        <p:spPr>
          <a:xfrm>
            <a:off x="5944500" y="1235421"/>
            <a:ext cx="4653079" cy="600398"/>
          </a:xfrm>
          <a:prstGeom prst="rect">
            <a:avLst/>
          </a:prstGeom>
        </p:spPr>
      </p:pic>
      <p:pic>
        <p:nvPicPr>
          <p:cNvPr id="5" name="Picture 4">
            <a:extLst>
              <a:ext uri="{FF2B5EF4-FFF2-40B4-BE49-F238E27FC236}">
                <a16:creationId xmlns:a16="http://schemas.microsoft.com/office/drawing/2014/main" id="{CD0A2A56-84AF-7283-D941-5F8923CA8F9D}"/>
              </a:ext>
            </a:extLst>
          </p:cNvPr>
          <p:cNvPicPr>
            <a:picLocks noChangeAspect="1"/>
          </p:cNvPicPr>
          <p:nvPr/>
        </p:nvPicPr>
        <p:blipFill>
          <a:blip r:embed="rId5"/>
          <a:stretch>
            <a:fillRect/>
          </a:stretch>
        </p:blipFill>
        <p:spPr>
          <a:xfrm>
            <a:off x="5944500" y="4884062"/>
            <a:ext cx="4142298" cy="738517"/>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9770</TotalTime>
  <Words>1552</Words>
  <Application>Microsoft Office PowerPoint</Application>
  <PresentationFormat>Widescreen</PresentationFormat>
  <Paragraphs>154</Paragraphs>
  <Slides>36</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__styreneB_5d855b</vt:lpstr>
      <vt:lpstr>Aptos</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 </dc:title>
  <dc:creator>Ruslan Dubas</dc:creator>
  <cp:lastModifiedBy>Ruslan Dubas</cp:lastModifiedBy>
  <cp:revision>534</cp:revision>
  <dcterms:created xsi:type="dcterms:W3CDTF">2022-11-03T23:52:28Z</dcterms:created>
  <dcterms:modified xsi:type="dcterms:W3CDTF">2025-03-11T00:40:24Z</dcterms:modified>
</cp:coreProperties>
</file>